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9" r:id="rId3"/>
    <p:sldId id="276" r:id="rId4"/>
    <p:sldId id="267" r:id="rId5"/>
    <p:sldId id="265" r:id="rId6"/>
    <p:sldId id="272" r:id="rId7"/>
    <p:sldId id="273" r:id="rId8"/>
    <p:sldId id="274" r:id="rId9"/>
    <p:sldId id="275" r:id="rId10"/>
    <p:sldId id="277" r:id="rId11"/>
    <p:sldId id="258" r:id="rId12"/>
    <p:sldId id="259" r:id="rId13"/>
    <p:sldId id="260" r:id="rId14"/>
    <p:sldId id="268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14910C-CDBC-424D-B46F-1E67EB32C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Тау </a:t>
            </a:r>
            <a:r>
              <a:rPr lang="ru-RU" dirty="0" err="1"/>
              <a:t>кен</a:t>
            </a:r>
            <a:r>
              <a:rPr lang="ru-RU" dirty="0"/>
              <a:t> </a:t>
            </a:r>
            <a:r>
              <a:rPr lang="ru-RU" dirty="0" err="1"/>
              <a:t>өндірісі</a:t>
            </a:r>
            <a:r>
              <a:rPr lang="ru-RU" dirty="0"/>
              <a:t> </a:t>
            </a:r>
            <a:r>
              <a:rPr lang="ru-RU" dirty="0" err="1"/>
              <a:t>экологиясы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007011-0AB7-49FB-9315-2379A50913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Тау-</a:t>
            </a:r>
            <a:r>
              <a:rPr lang="ru-RU" dirty="0" err="1"/>
              <a:t>кен</a:t>
            </a:r>
            <a:r>
              <a:rPr lang="ru-RU" dirty="0"/>
              <a:t> </a:t>
            </a:r>
            <a:r>
              <a:rPr lang="ru-RU" dirty="0" err="1"/>
              <a:t>экологиясы</a:t>
            </a:r>
            <a:r>
              <a:rPr lang="ru-RU" dirty="0"/>
              <a:t> — тау- </a:t>
            </a:r>
            <a:r>
              <a:rPr lang="ru-RU" dirty="0" err="1"/>
              <a:t>кен</a:t>
            </a:r>
            <a:r>
              <a:rPr lang="ru-RU" dirty="0"/>
              <a:t> </a:t>
            </a:r>
            <a:r>
              <a:rPr lang="ru-RU" dirty="0" err="1"/>
              <a:t>өндірісі</a:t>
            </a:r>
            <a:r>
              <a:rPr lang="ru-RU" dirty="0"/>
              <a:t> </a:t>
            </a:r>
            <a:r>
              <a:rPr lang="ru-RU" dirty="0" err="1"/>
              <a:t>саласында</a:t>
            </a:r>
            <a:r>
              <a:rPr lang="ru-RU" dirty="0"/>
              <a:t> </a:t>
            </a:r>
            <a:r>
              <a:rPr lang="ru-RU" dirty="0" err="1"/>
              <a:t>адам</a:t>
            </a:r>
            <a:r>
              <a:rPr lang="ru-RU" dirty="0"/>
              <a:t> </a:t>
            </a:r>
            <a:r>
              <a:rPr lang="ru-RU" dirty="0" err="1"/>
              <a:t>баласының</a:t>
            </a:r>
            <a:r>
              <a:rPr lang="ru-RU" dirty="0"/>
              <a:t> </a:t>
            </a:r>
            <a:r>
              <a:rPr lang="ru-RU" dirty="0" err="1"/>
              <a:t>өзін</a:t>
            </a:r>
            <a:r>
              <a:rPr lang="ru-RU" dirty="0"/>
              <a:t>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ортаға</a:t>
            </a:r>
            <a:r>
              <a:rPr lang="ru-RU" dirty="0"/>
              <a:t> </a:t>
            </a:r>
            <a:r>
              <a:rPr lang="ru-RU" dirty="0" err="1"/>
              <a:t>ететін</a:t>
            </a:r>
            <a:r>
              <a:rPr lang="ru-RU" dirty="0"/>
              <a:t> </a:t>
            </a:r>
            <a:r>
              <a:rPr lang="ru-RU" dirty="0" err="1"/>
              <a:t>әсерінің</a:t>
            </a:r>
            <a:r>
              <a:rPr lang="ru-RU" dirty="0"/>
              <a:t> </a:t>
            </a:r>
            <a:r>
              <a:rPr lang="ru-RU" dirty="0" err="1"/>
              <a:t>заңдылығын</a:t>
            </a:r>
            <a:r>
              <a:rPr lang="ru-RU" dirty="0"/>
              <a:t> </a:t>
            </a:r>
            <a:r>
              <a:rPr lang="ru-RU" dirty="0" err="1"/>
              <a:t>зерттеп</a:t>
            </a:r>
            <a:r>
              <a:rPr lang="ru-RU" dirty="0"/>
              <a:t> </a:t>
            </a:r>
            <a:r>
              <a:rPr lang="ru-RU" dirty="0" err="1"/>
              <a:t>білу</a:t>
            </a:r>
            <a:r>
              <a:rPr lang="ru-RU" dirty="0"/>
              <a:t>. </a:t>
            </a:r>
          </a:p>
          <a:p>
            <a:endParaRPr lang="ru-RU" dirty="0"/>
          </a:p>
        </p:txBody>
      </p:sp>
      <p:sp>
        <p:nvSpPr>
          <p:cNvPr id="4" name="AutoShape 2" descr="Чистый воздух и орхидея: что дает забота об экологии на Севере / Новости  общества Красноярска и Красноярского края / Newslab.Ru">
            <a:extLst>
              <a:ext uri="{FF2B5EF4-FFF2-40B4-BE49-F238E27FC236}">
                <a16:creationId xmlns:a16="http://schemas.microsoft.com/office/drawing/2014/main" id="{02C69C99-8F34-41B9-B577-7C1DB82F712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F6FB66-24DA-4CA1-A77A-4DDF094A2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424" y="4187613"/>
            <a:ext cx="2592288" cy="193855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3CC110-BAB5-4CE1-A7DD-A624448D34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4712" y="4187613"/>
            <a:ext cx="2619375" cy="193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234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745FDB-47D9-49A0-80F9-B48122C81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мақсаты</a:t>
            </a:r>
            <a:r>
              <a:rPr lang="ru-RU" dirty="0"/>
              <a:t> —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A113C3-7519-47D2-9BBC-823288F4F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тау-</a:t>
            </a:r>
            <a:r>
              <a:rPr lang="ru-RU" dirty="0" err="1"/>
              <a:t>кен</a:t>
            </a:r>
            <a:r>
              <a:rPr lang="ru-RU" dirty="0"/>
              <a:t> </a:t>
            </a:r>
            <a:r>
              <a:rPr lang="ru-RU" dirty="0" err="1"/>
              <a:t>өндірісі</a:t>
            </a:r>
            <a:r>
              <a:rPr lang="ru-RU" dirty="0"/>
              <a:t> </a:t>
            </a:r>
            <a:r>
              <a:rPr lang="ru-RU" dirty="0" err="1"/>
              <a:t>әсерінен</a:t>
            </a:r>
            <a:r>
              <a:rPr lang="ru-RU" dirty="0"/>
              <a:t> </a:t>
            </a:r>
            <a:r>
              <a:rPr lang="ru-RU" dirty="0" err="1"/>
              <a:t>биосфераның</a:t>
            </a:r>
            <a:r>
              <a:rPr lang="ru-RU" dirty="0"/>
              <a:t> </a:t>
            </a:r>
            <a:r>
              <a:rPr lang="ru-RU" dirty="0" err="1"/>
              <a:t>бұзылуын</a:t>
            </a:r>
            <a:r>
              <a:rPr lang="ru-RU" dirty="0"/>
              <a:t> </a:t>
            </a:r>
            <a:r>
              <a:rPr lang="ru-RU" dirty="0" err="1"/>
              <a:t>экономикалық</a:t>
            </a:r>
            <a:r>
              <a:rPr lang="ru-RU" dirty="0"/>
              <a:t> </a:t>
            </a:r>
            <a:r>
              <a:rPr lang="ru-RU" dirty="0" err="1"/>
              <a:t>тұрғыдан</a:t>
            </a:r>
            <a:r>
              <a:rPr lang="ru-RU" dirty="0"/>
              <a:t> </a:t>
            </a:r>
            <a:r>
              <a:rPr lang="ru-RU" dirty="0" err="1"/>
              <a:t>бағалау</a:t>
            </a:r>
            <a:r>
              <a:rPr lang="ru-RU" dirty="0"/>
              <a:t> </a:t>
            </a:r>
            <a:r>
              <a:rPr lang="ru-RU" dirty="0" err="1"/>
              <a:t>принциптерін</a:t>
            </a:r>
            <a:r>
              <a:rPr lang="ru-RU" dirty="0"/>
              <a:t>, тау-</a:t>
            </a:r>
            <a:r>
              <a:rPr lang="ru-RU" dirty="0" err="1"/>
              <a:t>кен</a:t>
            </a:r>
            <a:r>
              <a:rPr lang="ru-RU" dirty="0"/>
              <a:t> </a:t>
            </a:r>
            <a:r>
              <a:rPr lang="ru-RU" dirty="0" err="1"/>
              <a:t>өндірісінің</a:t>
            </a:r>
            <a:r>
              <a:rPr lang="ru-RU" dirty="0"/>
              <a:t>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ортаға</a:t>
            </a:r>
            <a:r>
              <a:rPr lang="ru-RU" dirty="0"/>
              <a:t> </a:t>
            </a:r>
            <a:r>
              <a:rPr lang="ru-RU" dirty="0" err="1"/>
              <a:t>әсерін</a:t>
            </a:r>
            <a:r>
              <a:rPr lang="ru-RU" dirty="0"/>
              <a:t> </a:t>
            </a:r>
            <a:r>
              <a:rPr lang="ru-RU" dirty="0" err="1"/>
              <a:t>тиімді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негіздері</a:t>
            </a:r>
            <a:r>
              <a:rPr lang="ru-RU" dirty="0"/>
              <a:t> мен </a:t>
            </a:r>
            <a:r>
              <a:rPr lang="ru-RU" dirty="0" err="1"/>
              <a:t>әдістерін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құралдарын</a:t>
            </a:r>
            <a:r>
              <a:rPr lang="ru-RU" dirty="0"/>
              <a:t> </a:t>
            </a:r>
            <a:r>
              <a:rPr lang="ru-RU" dirty="0" err="1"/>
              <a:t>жасау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7062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52A109-B6BA-44FA-97D5-808407398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 fontScale="90000"/>
          </a:bodyPr>
          <a:lstStyle/>
          <a:p>
            <a:r>
              <a:rPr lang="kk-KZ" dirty="0"/>
              <a:t>Негізгі зерттеу объектісі тау кен өндірісінің кешені</a:t>
            </a:r>
            <a:br>
              <a:rPr lang="kk-KZ" dirty="0"/>
            </a:br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9F38766D-B884-4382-9F4B-752A2C0F07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39546" y="3464189"/>
            <a:ext cx="4296172" cy="3106192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811BE0E-FA49-4772-AA7A-A14C91A98A99}"/>
              </a:ext>
            </a:extLst>
          </p:cNvPr>
          <p:cNvSpPr/>
          <p:nvPr/>
        </p:nvSpPr>
        <p:spPr>
          <a:xfrm>
            <a:off x="179512" y="1916483"/>
            <a:ext cx="40324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/>
              <a:t>зерттеу заты – биосферадағы зат және энергия айналымымен бірге , тау-кен өндірісінде болатын физикалық және химиялық  процестердің өзара қарым қатынасы,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2043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2779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2159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27393BB-A5FA-4E3F-8160-F6BE73F98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algn="just"/>
            <a:r>
              <a:rPr lang="ru-RU" b="1" dirty="0" err="1"/>
              <a:t>Планетаның</a:t>
            </a:r>
            <a:r>
              <a:rPr lang="ru-RU" b="1" dirty="0"/>
              <a:t> </a:t>
            </a:r>
            <a:r>
              <a:rPr lang="ru-RU" b="1" dirty="0" err="1"/>
              <a:t>тірі</a:t>
            </a:r>
            <a:r>
              <a:rPr lang="ru-RU" b="1" dirty="0"/>
              <a:t> </a:t>
            </a:r>
            <a:r>
              <a:rPr lang="ru-RU" b="1" dirty="0" err="1"/>
              <a:t>заты</a:t>
            </a:r>
            <a:r>
              <a:rPr lang="ru-RU" b="1" dirty="0"/>
              <a:t> </a:t>
            </a:r>
            <a:r>
              <a:rPr lang="ru-RU" b="1" dirty="0" err="1"/>
              <a:t>және</a:t>
            </a:r>
            <a:r>
              <a:rPr lang="ru-RU" b="1" dirty="0"/>
              <a:t> </a:t>
            </a:r>
            <a:r>
              <a:rPr lang="ru-RU" b="1" dirty="0" err="1"/>
              <a:t>оның</a:t>
            </a:r>
            <a:r>
              <a:rPr lang="ru-RU" b="1" dirty="0"/>
              <a:t> </a:t>
            </a:r>
            <a:r>
              <a:rPr lang="ru-RU" b="1" dirty="0" err="1"/>
              <a:t>биохимиялық</a:t>
            </a:r>
            <a:r>
              <a:rPr lang="ru-RU" b="1" dirty="0"/>
              <a:t> </a:t>
            </a:r>
            <a:r>
              <a:rPr lang="ru-RU" b="1" dirty="0" err="1"/>
              <a:t>функциялары</a:t>
            </a:r>
            <a:r>
              <a:rPr lang="ru-RU" b="1" dirty="0"/>
              <a:t> </a:t>
            </a:r>
            <a:r>
              <a:rPr lang="ru-RU" b="1" u="sng" dirty="0" err="1"/>
              <a:t>тірі</a:t>
            </a:r>
            <a:r>
              <a:rPr lang="ru-RU" b="1" u="sng" dirty="0"/>
              <a:t> </a:t>
            </a:r>
            <a:r>
              <a:rPr lang="ru-RU" b="1" u="sng" dirty="0" err="1"/>
              <a:t>зат</a:t>
            </a:r>
            <a:r>
              <a:rPr lang="ru-RU" b="1" u="sng" dirty="0"/>
              <a:t> </a:t>
            </a:r>
            <a:r>
              <a:rPr lang="ru-RU" b="1" dirty="0"/>
              <a:t>— </a:t>
            </a:r>
            <a:r>
              <a:rPr lang="ru-RU" b="1" dirty="0" err="1"/>
              <a:t>бұл</a:t>
            </a:r>
            <a:r>
              <a:rPr lang="ru-RU" b="1" dirty="0"/>
              <a:t> </a:t>
            </a:r>
            <a:r>
              <a:rPr lang="ru-RU" b="1" dirty="0" err="1"/>
              <a:t>олардың</a:t>
            </a:r>
            <a:r>
              <a:rPr lang="ru-RU" b="1" dirty="0"/>
              <a:t> </a:t>
            </a:r>
            <a:r>
              <a:rPr lang="ru-RU" b="1" dirty="0" err="1"/>
              <a:t>жүйелік</a:t>
            </a:r>
            <a:r>
              <a:rPr lang="ru-RU" b="1" dirty="0"/>
              <a:t> </a:t>
            </a:r>
            <a:r>
              <a:rPr lang="ru-RU" b="1" dirty="0" err="1"/>
              <a:t>құрамына</a:t>
            </a:r>
            <a:r>
              <a:rPr lang="ru-RU" b="1" dirty="0"/>
              <a:t> </a:t>
            </a:r>
            <a:r>
              <a:rPr lang="ru-RU" b="1" dirty="0" err="1"/>
              <a:t>қарамастан</a:t>
            </a:r>
            <a:r>
              <a:rPr lang="ru-RU" b="1" dirty="0"/>
              <a:t> </a:t>
            </a:r>
            <a:r>
              <a:rPr lang="ru-RU" b="1" dirty="0" err="1"/>
              <a:t>биосферадағы</a:t>
            </a:r>
            <a:r>
              <a:rPr lang="ru-RU" b="1" dirty="0"/>
              <a:t> </a:t>
            </a:r>
            <a:r>
              <a:rPr lang="ru-RU" b="1" dirty="0" err="1"/>
              <a:t>тірі</a:t>
            </a:r>
            <a:r>
              <a:rPr lang="ru-RU" b="1" dirty="0"/>
              <a:t> </a:t>
            </a:r>
            <a:r>
              <a:rPr lang="ru-RU" b="1" dirty="0" err="1"/>
              <a:t>организмдер</a:t>
            </a:r>
            <a:r>
              <a:rPr lang="ru-RU" b="1" dirty="0"/>
              <a:t> </a:t>
            </a:r>
            <a:r>
              <a:rPr lang="ru-RU" b="1" dirty="0" err="1"/>
              <a:t>денелерінің</a:t>
            </a:r>
            <a:r>
              <a:rPr lang="ru-RU" b="1" dirty="0"/>
              <a:t> </a:t>
            </a:r>
            <a:r>
              <a:rPr lang="ru-RU" b="1" dirty="0" err="1"/>
              <a:t>жиынтығы</a:t>
            </a:r>
            <a:r>
              <a:rPr lang="ru-RU" b="1" dirty="0"/>
              <a:t>. </a:t>
            </a:r>
            <a:r>
              <a:rPr lang="ru-RU" b="1" dirty="0" err="1"/>
              <a:t>Терминді</a:t>
            </a:r>
            <a:r>
              <a:rPr lang="ru-RU" b="1" dirty="0"/>
              <a:t> В. И. Вернадский </a:t>
            </a:r>
            <a:r>
              <a:rPr lang="ru-RU" b="1" dirty="0" err="1"/>
              <a:t>енгізді</a:t>
            </a:r>
            <a:r>
              <a:rPr lang="ru-RU" b="1" dirty="0"/>
              <a:t>.</a:t>
            </a:r>
          </a:p>
          <a:p>
            <a:pPr algn="just"/>
            <a:r>
              <a:rPr lang="kk-KZ" b="1" dirty="0"/>
              <a:t>Б</a:t>
            </a:r>
            <a:r>
              <a:rPr lang="ru-RU" b="1" dirty="0" err="1"/>
              <a:t>иосфера</a:t>
            </a:r>
            <a:r>
              <a:rPr lang="ru-RU" b="1" dirty="0"/>
              <a:t> </a:t>
            </a:r>
            <a:r>
              <a:rPr lang="ru-RU" b="1" dirty="0" err="1"/>
              <a:t>түсінігін</a:t>
            </a:r>
            <a:r>
              <a:rPr lang="ru-RU" b="1" dirty="0"/>
              <a:t> </a:t>
            </a:r>
            <a:r>
              <a:rPr lang="ru-RU" b="1" dirty="0" err="1"/>
              <a:t>биологияға</a:t>
            </a:r>
            <a:r>
              <a:rPr lang="ru-RU" b="1" dirty="0"/>
              <a:t> Ч. Ламарк , ал </a:t>
            </a:r>
            <a:r>
              <a:rPr lang="ru-RU" b="1" dirty="0" err="1"/>
              <a:t>геологияға</a:t>
            </a:r>
            <a:r>
              <a:rPr lang="ru-RU" b="1" dirty="0"/>
              <a:t> </a:t>
            </a:r>
            <a:r>
              <a:rPr lang="ru-RU" b="1" dirty="0" err="1"/>
              <a:t>Э.Зюсь</a:t>
            </a:r>
            <a:r>
              <a:rPr lang="ru-RU" b="1" dirty="0"/>
              <a:t> </a:t>
            </a:r>
            <a:r>
              <a:rPr lang="ru-RU" b="1" dirty="0" err="1"/>
              <a:t>енгізген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949884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16E8647-DDD5-4430-B08D-1AFDADB6FE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Жердің</a:t>
            </a:r>
            <a:r>
              <a:rPr lang="ru-RU" dirty="0"/>
              <a:t> </a:t>
            </a:r>
            <a:r>
              <a:rPr lang="ru-RU" dirty="0" err="1"/>
              <a:t>биосферасы</a:t>
            </a:r>
            <a:r>
              <a:rPr lang="ru-RU" dirty="0"/>
              <a:t> </a:t>
            </a:r>
            <a:r>
              <a:rPr lang="ru-RU" dirty="0" err="1"/>
              <a:t>күрделі</a:t>
            </a:r>
            <a:r>
              <a:rPr lang="ru-RU" dirty="0"/>
              <a:t> </a:t>
            </a:r>
            <a:r>
              <a:rPr lang="ru-RU" dirty="0" err="1"/>
              <a:t>құрылымы</a:t>
            </a:r>
            <a:r>
              <a:rPr lang="ru-RU" dirty="0"/>
              <a:t> мен </a:t>
            </a:r>
            <a:r>
              <a:rPr lang="ru-RU" dirty="0" err="1"/>
              <a:t>құрамына</a:t>
            </a:r>
            <a:r>
              <a:rPr lang="ru-RU" dirty="0"/>
              <a:t> </a:t>
            </a:r>
            <a:r>
              <a:rPr lang="ru-RU" dirty="0" err="1"/>
              <a:t>ие</a:t>
            </a:r>
            <a:r>
              <a:rPr lang="ru-RU" dirty="0"/>
              <a:t>. </a:t>
            </a:r>
            <a:r>
              <a:rPr lang="ru-RU" dirty="0" err="1"/>
              <a:t>Құрылымдық</a:t>
            </a:r>
            <a:r>
              <a:rPr lang="ru-RU" dirty="0"/>
              <a:t> </a:t>
            </a:r>
            <a:r>
              <a:rPr lang="ru-RU" dirty="0" err="1"/>
              <a:t>жағынан</a:t>
            </a:r>
            <a:r>
              <a:rPr lang="ru-RU" dirty="0"/>
              <a:t>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ru-RU" dirty="0"/>
              <a:t> </a:t>
            </a:r>
            <a:r>
              <a:rPr lang="ru-RU" dirty="0" err="1"/>
              <a:t>геологиялық</a:t>
            </a:r>
            <a:r>
              <a:rPr lang="ru-RU" dirty="0"/>
              <a:t> </a:t>
            </a:r>
            <a:r>
              <a:rPr lang="ru-RU" dirty="0" err="1"/>
              <a:t>салаға</a:t>
            </a:r>
            <a:r>
              <a:rPr lang="ru-RU" dirty="0"/>
              <a:t> </a:t>
            </a:r>
            <a:r>
              <a:rPr lang="ru-RU" dirty="0" err="1"/>
              <a:t>бөлінеді</a:t>
            </a:r>
            <a:r>
              <a:rPr lang="ru-RU" dirty="0"/>
              <a:t>: атмосфера( </a:t>
            </a:r>
            <a:r>
              <a:rPr lang="ru-RU" dirty="0" err="1"/>
              <a:t>ауа</a:t>
            </a:r>
            <a:r>
              <a:rPr lang="ru-RU" dirty="0"/>
              <a:t>), гидросфера (су) </a:t>
            </a:r>
            <a:r>
              <a:rPr lang="ru-RU" dirty="0" err="1"/>
              <a:t>және</a:t>
            </a:r>
            <a:r>
              <a:rPr lang="ru-RU" dirty="0"/>
              <a:t> литосфера (</a:t>
            </a:r>
            <a:r>
              <a:rPr lang="ru-RU" dirty="0" err="1"/>
              <a:t>қатты</a:t>
            </a:r>
            <a:r>
              <a:rPr lang="ru-RU" dirty="0"/>
              <a:t> </a:t>
            </a:r>
            <a:r>
              <a:rPr lang="ru-RU" dirty="0" err="1"/>
              <a:t>қабық</a:t>
            </a:r>
            <a:r>
              <a:rPr lang="ru-RU" dirty="0"/>
              <a:t> –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қыртысының</a:t>
            </a:r>
            <a:r>
              <a:rPr lang="ru-RU" dirty="0"/>
              <a:t> </a:t>
            </a:r>
            <a:r>
              <a:rPr lang="ru-RU" dirty="0" err="1"/>
              <a:t>жоғарғы</a:t>
            </a:r>
            <a:r>
              <a:rPr lang="ru-RU" dirty="0"/>
              <a:t> </a:t>
            </a:r>
            <a:r>
              <a:rPr lang="ru-RU" dirty="0" err="1"/>
              <a:t>бөлігі</a:t>
            </a:r>
            <a:r>
              <a:rPr lang="ru-RU" dirty="0"/>
              <a:t>). </a:t>
            </a:r>
            <a:r>
              <a:rPr lang="ru-RU" dirty="0" err="1"/>
              <a:t>Тірі</a:t>
            </a:r>
            <a:r>
              <a:rPr lang="ru-RU" dirty="0"/>
              <a:t> </a:t>
            </a:r>
            <a:r>
              <a:rPr lang="ru-RU" dirty="0" err="1"/>
              <a:t>зат</a:t>
            </a:r>
            <a:r>
              <a:rPr lang="ru-RU" dirty="0"/>
              <a:t> – </a:t>
            </a:r>
            <a:r>
              <a:rPr lang="ru-RU" dirty="0" err="1"/>
              <a:t>биосфераның</a:t>
            </a:r>
            <a:r>
              <a:rPr lang="ru-RU" dirty="0"/>
              <a:t> </a:t>
            </a:r>
            <a:r>
              <a:rPr lang="ru-RU" dirty="0" err="1"/>
              <a:t>төртінші</a:t>
            </a:r>
            <a:r>
              <a:rPr lang="ru-RU" dirty="0"/>
              <a:t> </a:t>
            </a:r>
            <a:r>
              <a:rPr lang="ru-RU" dirty="0" err="1"/>
              <a:t>компоненті-үш</a:t>
            </a:r>
            <a:r>
              <a:rPr lang="ru-RU" dirty="0"/>
              <a:t> </a:t>
            </a:r>
            <a:r>
              <a:rPr lang="ru-RU" dirty="0" err="1"/>
              <a:t>қабықты</a:t>
            </a:r>
            <a:r>
              <a:rPr lang="ru-RU" dirty="0"/>
              <a:t> </a:t>
            </a:r>
            <a:r>
              <a:rPr lang="ru-RU" dirty="0" err="1"/>
              <a:t>біріктіреді</a:t>
            </a:r>
            <a:r>
              <a:rPr lang="ru-RU" dirty="0"/>
              <a:t>, </a:t>
            </a:r>
            <a:r>
              <a:rPr lang="ru-RU" dirty="0" err="1"/>
              <a:t>біртұтас</a:t>
            </a:r>
            <a:r>
              <a:rPr lang="ru-RU" dirty="0"/>
              <a:t> </a:t>
            </a:r>
            <a:r>
              <a:rPr lang="ru-RU" dirty="0" err="1"/>
              <a:t>жүйеге</a:t>
            </a:r>
            <a:r>
              <a:rPr lang="ru-RU" dirty="0"/>
              <a:t> – </a:t>
            </a:r>
            <a:r>
              <a:rPr lang="ru-RU" dirty="0" err="1"/>
              <a:t>биосфераға</a:t>
            </a:r>
            <a:r>
              <a:rPr lang="ru-RU" dirty="0"/>
              <a:t> - </a:t>
            </a:r>
            <a:r>
              <a:rPr lang="kk-KZ" dirty="0"/>
              <a:t>ЖЕРДІҢ</a:t>
            </a:r>
            <a:r>
              <a:rPr lang="en-US" dirty="0"/>
              <a:t> </a:t>
            </a:r>
            <a:r>
              <a:rPr lang="ru-RU" dirty="0" err="1"/>
              <a:t>тірі</a:t>
            </a:r>
            <a:r>
              <a:rPr lang="ru-RU" dirty="0"/>
              <a:t> </a:t>
            </a:r>
            <a:r>
              <a:rPr lang="ru-RU" dirty="0" err="1"/>
              <a:t>қабығына</a:t>
            </a:r>
            <a:r>
              <a:rPr lang="ru-RU" dirty="0"/>
              <a:t> </a:t>
            </a:r>
            <a:r>
              <a:rPr lang="ru-RU" dirty="0" err="1"/>
              <a:t>айналдырады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6707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2B22D0-BD17-4B85-9C10-FB70A9CCD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Биосфераның</a:t>
            </a:r>
            <a:r>
              <a:rPr lang="ru-RU" dirty="0"/>
              <a:t> </a:t>
            </a:r>
            <a:r>
              <a:rPr lang="ru-RU" dirty="0" err="1"/>
              <a:t>құрамына</a:t>
            </a:r>
            <a:r>
              <a:rPr lang="ru-RU" dirty="0"/>
              <a:t> </a:t>
            </a:r>
            <a:r>
              <a:rPr lang="ru-RU" dirty="0" err="1"/>
              <a:t>әр</a:t>
            </a:r>
            <a:r>
              <a:rPr lang="ru-RU" dirty="0"/>
              <a:t> </a:t>
            </a:r>
            <a:r>
              <a:rPr lang="ru-RU" dirty="0" err="1"/>
              <a:t>түрлі</a:t>
            </a:r>
            <a:r>
              <a:rPr lang="ru-RU" dirty="0"/>
              <a:t> </a:t>
            </a:r>
            <a:r>
              <a:rPr lang="ru-RU" dirty="0" err="1"/>
              <a:t>заттар</a:t>
            </a:r>
            <a:r>
              <a:rPr lang="ru-RU" dirty="0"/>
              <a:t> </a:t>
            </a:r>
            <a:r>
              <a:rPr lang="ru-RU" dirty="0" err="1"/>
              <a:t>кіреді</a:t>
            </a:r>
            <a:r>
              <a:rPr lang="ru-RU" dirty="0"/>
              <a:t>: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149804-B761-497F-8A3C-94117B627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тірі</a:t>
            </a:r>
            <a:r>
              <a:rPr lang="ru-RU" dirty="0"/>
              <a:t> </a:t>
            </a:r>
            <a:r>
              <a:rPr lang="ru-RU" dirty="0" err="1"/>
              <a:t>зат-барлық</a:t>
            </a:r>
            <a:r>
              <a:rPr lang="ru-RU" dirty="0"/>
              <a:t> </a:t>
            </a:r>
            <a:r>
              <a:rPr lang="ru-RU" dirty="0" err="1"/>
              <a:t>тірі</a:t>
            </a:r>
            <a:r>
              <a:rPr lang="ru-RU" dirty="0"/>
              <a:t> </a:t>
            </a:r>
            <a:r>
              <a:rPr lang="ru-RU" dirty="0" err="1"/>
              <a:t>организмдер</a:t>
            </a:r>
            <a:r>
              <a:rPr lang="ru-RU" dirty="0"/>
              <a:t>;</a:t>
            </a:r>
          </a:p>
          <a:p>
            <a:r>
              <a:rPr lang="ru-RU" dirty="0"/>
              <a:t> костное вещество  -</a:t>
            </a:r>
            <a:r>
              <a:rPr lang="ru-RU" dirty="0" err="1"/>
              <a:t>енжар</a:t>
            </a:r>
            <a:r>
              <a:rPr lang="ru-RU" dirty="0"/>
              <a:t> </a:t>
            </a:r>
            <a:r>
              <a:rPr lang="ru-RU" dirty="0" err="1"/>
              <a:t>зат-магмалық</a:t>
            </a:r>
            <a:r>
              <a:rPr lang="ru-RU" dirty="0"/>
              <a:t>, </a:t>
            </a:r>
            <a:r>
              <a:rPr lang="ru-RU" dirty="0" err="1"/>
              <a:t>шөгінді</a:t>
            </a:r>
            <a:r>
              <a:rPr lang="ru-RU" dirty="0"/>
              <a:t>, </a:t>
            </a:r>
            <a:r>
              <a:rPr lang="ru-RU" dirty="0" err="1"/>
              <a:t>метаморфталған</a:t>
            </a:r>
            <a:r>
              <a:rPr lang="ru-RU" dirty="0"/>
              <a:t> тау </a:t>
            </a:r>
            <a:r>
              <a:rPr lang="ru-RU" dirty="0" err="1"/>
              <a:t>жыныстары-жансыз</a:t>
            </a:r>
            <a:r>
              <a:rPr lang="ru-RU" dirty="0"/>
              <a:t> </a:t>
            </a:r>
            <a:r>
              <a:rPr lang="ru-RU" dirty="0" err="1"/>
              <a:t>табиғат</a:t>
            </a:r>
            <a:r>
              <a:rPr lang="ru-RU" dirty="0"/>
              <a:t> </a:t>
            </a:r>
            <a:r>
              <a:rPr lang="ru-RU" dirty="0" err="1"/>
              <a:t>заттары</a:t>
            </a:r>
            <a:r>
              <a:rPr lang="ru-RU" dirty="0"/>
              <a:t>; </a:t>
            </a:r>
          </a:p>
          <a:p>
            <a:r>
              <a:rPr lang="ru-RU" dirty="0" err="1"/>
              <a:t>биогенді</a:t>
            </a:r>
            <a:r>
              <a:rPr lang="ru-RU" dirty="0"/>
              <a:t> </a:t>
            </a:r>
            <a:r>
              <a:rPr lang="ru-RU" dirty="0" err="1"/>
              <a:t>зат-көмір</a:t>
            </a:r>
            <a:r>
              <a:rPr lang="ru-RU" dirty="0"/>
              <a:t>, </a:t>
            </a:r>
            <a:r>
              <a:rPr lang="ru-RU" dirty="0" err="1"/>
              <a:t>мұнай</a:t>
            </a:r>
            <a:r>
              <a:rPr lang="ru-RU" dirty="0"/>
              <a:t>, </a:t>
            </a:r>
            <a:r>
              <a:rPr lang="ru-RU" dirty="0" err="1"/>
              <a:t>тақтатас</a:t>
            </a:r>
            <a:r>
              <a:rPr lang="ru-RU" dirty="0"/>
              <a:t>, </a:t>
            </a:r>
            <a:r>
              <a:rPr lang="ru-RU" dirty="0" err="1"/>
              <a:t>шымтезек</a:t>
            </a:r>
            <a:r>
              <a:rPr lang="ru-RU" dirty="0"/>
              <a:t>, </a:t>
            </a:r>
            <a:r>
              <a:rPr lang="ru-RU" dirty="0" err="1"/>
              <a:t>әктас</a:t>
            </a:r>
            <a:r>
              <a:rPr lang="ru-RU" dirty="0"/>
              <a:t> –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түзілуіне</a:t>
            </a:r>
            <a:r>
              <a:rPr lang="ru-RU" dirty="0"/>
              <a:t> </a:t>
            </a:r>
            <a:r>
              <a:rPr lang="ru-RU" dirty="0" err="1"/>
              <a:t>бұрынғы</a:t>
            </a:r>
            <a:r>
              <a:rPr lang="ru-RU" dirty="0"/>
              <a:t> </a:t>
            </a:r>
            <a:r>
              <a:rPr lang="ru-RU" dirty="0" err="1"/>
              <a:t>тірі</a:t>
            </a:r>
            <a:r>
              <a:rPr lang="ru-RU" dirty="0"/>
              <a:t> </a:t>
            </a:r>
            <a:r>
              <a:rPr lang="ru-RU" dirty="0" err="1"/>
              <a:t>зат</a:t>
            </a:r>
            <a:r>
              <a:rPr lang="ru-RU" dirty="0"/>
              <a:t> </a:t>
            </a:r>
            <a:r>
              <a:rPr lang="ru-RU" dirty="0" err="1"/>
              <a:t>жатады</a:t>
            </a:r>
            <a:r>
              <a:rPr lang="ru-RU" dirty="0"/>
              <a:t> (</a:t>
            </a:r>
            <a:r>
              <a:rPr lang="ru-RU" dirty="0" err="1"/>
              <a:t>өткен</a:t>
            </a:r>
            <a:r>
              <a:rPr lang="ru-RU" dirty="0"/>
              <a:t> </a:t>
            </a:r>
            <a:r>
              <a:rPr lang="ru-RU" dirty="0" err="1"/>
              <a:t>дәуірдің</a:t>
            </a:r>
            <a:r>
              <a:rPr lang="ru-RU" dirty="0"/>
              <a:t> </a:t>
            </a:r>
            <a:r>
              <a:rPr lang="ru-RU" dirty="0" err="1"/>
              <a:t>тірі</a:t>
            </a:r>
            <a:r>
              <a:rPr lang="ru-RU" dirty="0"/>
              <a:t> </a:t>
            </a:r>
            <a:r>
              <a:rPr lang="ru-RU" dirty="0" err="1"/>
              <a:t>ағзалары</a:t>
            </a:r>
            <a:r>
              <a:rPr lang="ru-RU" dirty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3980031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ACD8525-FB07-47CE-BCE7-455B7607E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r>
              <a:rPr lang="ru-RU" dirty="0" err="1"/>
              <a:t>Биокостық</a:t>
            </a:r>
            <a:r>
              <a:rPr lang="ru-RU" dirty="0"/>
              <a:t> </a:t>
            </a:r>
            <a:r>
              <a:rPr lang="ru-RU" dirty="0" err="1"/>
              <a:t>зат-топырақ</a:t>
            </a:r>
            <a:r>
              <a:rPr lang="ru-RU" dirty="0"/>
              <a:t> - </a:t>
            </a:r>
            <a:r>
              <a:rPr lang="ru-RU" dirty="0" err="1"/>
              <a:t>тірі</a:t>
            </a:r>
            <a:r>
              <a:rPr lang="ru-RU" dirty="0"/>
              <a:t> </a:t>
            </a:r>
            <a:r>
              <a:rPr lang="ru-RU" dirty="0" err="1"/>
              <a:t>заттың</a:t>
            </a:r>
            <a:r>
              <a:rPr lang="ru-RU" dirty="0"/>
              <a:t> </a:t>
            </a:r>
            <a:r>
              <a:rPr lang="ru-RU" dirty="0" err="1"/>
              <a:t>қиғаш</a:t>
            </a:r>
            <a:r>
              <a:rPr lang="ru-RU" dirty="0"/>
              <a:t> </a:t>
            </a:r>
            <a:r>
              <a:rPr lang="ru-RU" dirty="0" err="1"/>
              <a:t>затпен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жансыз</a:t>
            </a:r>
            <a:r>
              <a:rPr lang="ru-RU" dirty="0"/>
              <a:t> </a:t>
            </a:r>
            <a:r>
              <a:rPr lang="ru-RU" dirty="0" err="1"/>
              <a:t>табиғат</a:t>
            </a:r>
            <a:r>
              <a:rPr lang="ru-RU" dirty="0"/>
              <a:t> </a:t>
            </a:r>
            <a:r>
              <a:rPr lang="ru-RU" dirty="0" err="1"/>
              <a:t>факторларымен</a:t>
            </a:r>
            <a:r>
              <a:rPr lang="ru-RU" dirty="0"/>
              <a:t> </a:t>
            </a:r>
            <a:r>
              <a:rPr lang="ru-RU" dirty="0" err="1"/>
              <a:t>ұзақ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өзара</a:t>
            </a:r>
            <a:r>
              <a:rPr lang="ru-RU" dirty="0"/>
              <a:t> </a:t>
            </a:r>
            <a:r>
              <a:rPr lang="ru-RU" dirty="0" err="1"/>
              <a:t>әрекеттесу</a:t>
            </a:r>
            <a:r>
              <a:rPr lang="ru-RU" dirty="0"/>
              <a:t> </a:t>
            </a:r>
            <a:r>
              <a:rPr lang="ru-RU" dirty="0" err="1"/>
              <a:t>өнімі</a:t>
            </a:r>
            <a:r>
              <a:rPr lang="ru-RU" dirty="0"/>
              <a:t>; </a:t>
            </a:r>
          </a:p>
          <a:p>
            <a:r>
              <a:rPr lang="ru-RU" dirty="0" err="1"/>
              <a:t>Ғарыштық</a:t>
            </a:r>
            <a:r>
              <a:rPr lang="ru-RU" dirty="0"/>
              <a:t> </a:t>
            </a:r>
            <a:r>
              <a:rPr lang="ru-RU" dirty="0" err="1"/>
              <a:t>зат</a:t>
            </a:r>
            <a:r>
              <a:rPr lang="ru-RU" dirty="0"/>
              <a:t> -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бетіне</a:t>
            </a:r>
            <a:r>
              <a:rPr lang="ru-RU" dirty="0"/>
              <a:t> </a:t>
            </a:r>
            <a:r>
              <a:rPr lang="ru-RU" dirty="0" err="1"/>
              <a:t>қонатын</a:t>
            </a:r>
            <a:r>
              <a:rPr lang="ru-RU" dirty="0"/>
              <a:t> </a:t>
            </a:r>
            <a:r>
              <a:rPr lang="ru-RU" dirty="0" err="1"/>
              <a:t>ғарыштық</a:t>
            </a:r>
            <a:r>
              <a:rPr lang="ru-RU" dirty="0"/>
              <a:t> </a:t>
            </a:r>
            <a:r>
              <a:rPr lang="ru-RU" dirty="0" err="1"/>
              <a:t>шаң</a:t>
            </a:r>
            <a:r>
              <a:rPr lang="ru-RU" dirty="0"/>
              <a:t>( </a:t>
            </a:r>
            <a:r>
              <a:rPr lang="ru-RU" dirty="0" err="1"/>
              <a:t>жыл</a:t>
            </a:r>
            <a:r>
              <a:rPr lang="ru-RU" dirty="0"/>
              <a:t> </a:t>
            </a:r>
            <a:r>
              <a:rPr lang="ru-RU" dirty="0" err="1"/>
              <a:t>сайын</a:t>
            </a:r>
            <a:r>
              <a:rPr lang="ru-RU" dirty="0"/>
              <a:t> 10 </a:t>
            </a:r>
            <a:r>
              <a:rPr lang="ru-RU" dirty="0" err="1"/>
              <a:t>тоннаға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); </a:t>
            </a:r>
          </a:p>
          <a:p>
            <a:r>
              <a:rPr lang="ru-RU" dirty="0" err="1"/>
              <a:t>радиоактивті</a:t>
            </a:r>
            <a:r>
              <a:rPr lang="ru-RU" dirty="0"/>
              <a:t> </a:t>
            </a:r>
            <a:r>
              <a:rPr lang="ru-RU" dirty="0" err="1"/>
              <a:t>зат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22236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75E198-EEAE-4726-864C-C9FF49837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214C6A-AAED-4A08-9BA7-A0887DB8E8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/>
              <a:t>Геологиялық айналым – үлкен зат айналымы;</a:t>
            </a:r>
          </a:p>
          <a:p>
            <a:r>
              <a:rPr lang="kk-KZ" dirty="0"/>
              <a:t>Биологиялық айналым – кіші зат айналымы дейміз.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2982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sz="2800" dirty="0"/>
              <a:t>Қоршаған ортаны қорғауды экономикалық реттеу механизмдерінің түрлері: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kk-KZ" dirty="0"/>
              <a:t> Қоршаған ортаны қорғау бойынша шараларын жоспарлау және қаржыландыру;</a:t>
            </a:r>
            <a:endParaRPr lang="ru-RU" dirty="0"/>
          </a:p>
          <a:p>
            <a:pPr algn="just"/>
            <a:r>
              <a:rPr lang="kk-KZ" dirty="0"/>
              <a:t> қоршаған ортаға эмиссиялау үшін төлем жасау</a:t>
            </a:r>
            <a:endParaRPr lang="ru-RU" dirty="0"/>
          </a:p>
          <a:p>
            <a:pPr algn="just"/>
            <a:r>
              <a:rPr lang="kk-KZ" dirty="0"/>
              <a:t> табиғи ресурстардың жеке түрлерін қолданғаны үшін төлем жасау</a:t>
            </a:r>
            <a:endParaRPr lang="ru-RU" dirty="0"/>
          </a:p>
          <a:p>
            <a:pPr algn="just"/>
            <a:r>
              <a:rPr lang="kk-KZ" dirty="0"/>
              <a:t> Қоршаған ортаны қорғауды экономикалық стимулдеу ынталандыру</a:t>
            </a:r>
            <a:endParaRPr lang="ru-RU" dirty="0"/>
          </a:p>
          <a:p>
            <a:pPr algn="just"/>
            <a:r>
              <a:rPr lang="kk-KZ" dirty="0"/>
              <a:t> қоршаған ортаға эмиссиялауға квоталарды саудалау және нарықтық механизмдер </a:t>
            </a:r>
            <a:endParaRPr lang="ru-RU" dirty="0"/>
          </a:p>
          <a:p>
            <a:pPr algn="just"/>
            <a:r>
              <a:rPr lang="kk-KZ" dirty="0"/>
              <a:t> экологиялық сақтандыру</a:t>
            </a:r>
            <a:endParaRPr lang="ru-RU" dirty="0"/>
          </a:p>
          <a:p>
            <a:pPr algn="just"/>
            <a:r>
              <a:rPr lang="kk-KZ" dirty="0"/>
              <a:t> қоршаған ортаға келтірілген шығынды экономикалық бағалау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0601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2800" dirty="0"/>
              <a:t>Қоршаған ортаны қорғау  шаралары мыналар арқылы іске асады: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err="1"/>
              <a:t>Бюджеттік</a:t>
            </a:r>
            <a:r>
              <a:rPr lang="ru-RU" dirty="0"/>
              <a:t> </a:t>
            </a:r>
            <a:r>
              <a:rPr lang="ru-RU" dirty="0" err="1"/>
              <a:t>қаржы</a:t>
            </a:r>
            <a:endParaRPr lang="ru-RU" dirty="0"/>
          </a:p>
          <a:p>
            <a:pPr algn="just"/>
            <a:r>
              <a:rPr lang="ru-RU" dirty="0" err="1"/>
              <a:t>Табиғатты</a:t>
            </a:r>
            <a:r>
              <a:rPr lang="ru-RU" dirty="0"/>
              <a:t> </a:t>
            </a:r>
            <a:r>
              <a:rPr lang="ru-RU" dirty="0" err="1"/>
              <a:t>пайдаланушылардың</a:t>
            </a:r>
            <a:r>
              <a:rPr lang="ru-RU" dirty="0"/>
              <a:t> </a:t>
            </a:r>
            <a:r>
              <a:rPr lang="ru-RU" dirty="0" err="1"/>
              <a:t>өздерінің</a:t>
            </a:r>
            <a:r>
              <a:rPr lang="ru-RU" dirty="0"/>
              <a:t> </a:t>
            </a:r>
            <a:r>
              <a:rPr lang="ru-RU" dirty="0" err="1"/>
              <a:t>қаржылары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endParaRPr lang="ru-RU" dirty="0"/>
          </a:p>
          <a:p>
            <a:pPr algn="just"/>
            <a:r>
              <a:rPr lang="ru-RU" dirty="0"/>
              <a:t>ҚР </a:t>
            </a:r>
            <a:r>
              <a:rPr lang="ru-RU" dirty="0" err="1"/>
              <a:t>заңдылық</a:t>
            </a:r>
            <a:r>
              <a:rPr lang="ru-RU" dirty="0"/>
              <a:t> </a:t>
            </a:r>
            <a:r>
              <a:rPr lang="ru-RU" dirty="0" err="1"/>
              <a:t>акттерімен</a:t>
            </a:r>
            <a:r>
              <a:rPr lang="ru-RU" dirty="0"/>
              <a:t> </a:t>
            </a:r>
            <a:r>
              <a:rPr lang="ru-RU" dirty="0" err="1"/>
              <a:t>тиым</a:t>
            </a:r>
            <a:r>
              <a:rPr lang="ru-RU" dirty="0"/>
              <a:t> </a:t>
            </a:r>
            <a:r>
              <a:rPr lang="ru-RU" dirty="0" err="1"/>
              <a:t>салынбаған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көздерден</a:t>
            </a:r>
            <a:endParaRPr lang="ru-RU" dirty="0"/>
          </a:p>
          <a:p>
            <a:pPr algn="just"/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ортаға</a:t>
            </a:r>
            <a:r>
              <a:rPr lang="ru-RU" dirty="0"/>
              <a:t> </a:t>
            </a:r>
            <a:r>
              <a:rPr lang="ru-RU" dirty="0" err="1"/>
              <a:t>эмиссиялау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төлем</a:t>
            </a:r>
            <a:r>
              <a:rPr lang="ru-RU" dirty="0"/>
              <a:t> </a:t>
            </a:r>
            <a:r>
              <a:rPr lang="ru-RU" dirty="0" err="1"/>
              <a:t>жасау</a:t>
            </a:r>
            <a:r>
              <a:rPr lang="ru-RU" dirty="0"/>
              <a:t> ҚР-</a:t>
            </a:r>
            <a:r>
              <a:rPr lang="ru-RU" dirty="0" err="1"/>
              <a:t>ның</a:t>
            </a:r>
            <a:r>
              <a:rPr lang="ru-RU" dirty="0"/>
              <a:t> </a:t>
            </a:r>
            <a:r>
              <a:rPr lang="ru-RU" dirty="0" err="1"/>
              <a:t>салық</a:t>
            </a:r>
            <a:r>
              <a:rPr lang="ru-RU" dirty="0"/>
              <a:t> </a:t>
            </a:r>
            <a:r>
              <a:rPr lang="ru-RU" dirty="0" err="1"/>
              <a:t>заңдарымен</a:t>
            </a:r>
            <a:r>
              <a:rPr lang="ru-RU" dirty="0"/>
              <a:t> </a:t>
            </a:r>
            <a:r>
              <a:rPr lang="ru-RU" dirty="0" err="1"/>
              <a:t>бекітіледі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75157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fontAlgn="base">
              <a:buNone/>
            </a:pP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қойнауы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қойнауын</a:t>
            </a:r>
            <a:r>
              <a:rPr lang="ru-RU" dirty="0"/>
              <a:t> </a:t>
            </a:r>
            <a:r>
              <a:rPr lang="ru-RU" dirty="0" err="1"/>
              <a:t>пайдалану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. </a:t>
            </a:r>
          </a:p>
          <a:p>
            <a:pPr marL="0" indent="0" fontAlgn="base">
              <a:buNone/>
            </a:pPr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Республикасының</a:t>
            </a:r>
            <a:r>
              <a:rPr lang="ru-RU" dirty="0"/>
              <a:t> </a:t>
            </a:r>
            <a:r>
              <a:rPr lang="ru-RU" dirty="0" err="1"/>
              <a:t>Кодексі</a:t>
            </a:r>
            <a:r>
              <a:rPr lang="ru-RU" dirty="0"/>
              <a:t> 2017 </a:t>
            </a:r>
            <a:r>
              <a:rPr lang="ru-RU" dirty="0" err="1"/>
              <a:t>жылғы</a:t>
            </a:r>
            <a:r>
              <a:rPr lang="ru-RU" dirty="0"/>
              <a:t> 27 </a:t>
            </a:r>
            <a:r>
              <a:rPr lang="ru-RU" dirty="0" err="1"/>
              <a:t>желтоқсандағы</a:t>
            </a:r>
            <a:r>
              <a:rPr lang="ru-RU" dirty="0"/>
              <a:t> № 125-</a:t>
            </a:r>
            <a:r>
              <a:rPr lang="en-US" dirty="0"/>
              <a:t>V</a:t>
            </a:r>
            <a:r>
              <a:rPr lang="ru-RU" dirty="0"/>
              <a:t>І ҚРЗ.</a:t>
            </a:r>
          </a:p>
          <a:p>
            <a:pPr marL="0" indent="0" fontAlgn="base">
              <a:buNone/>
            </a:pPr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Республикасының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қойнауы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қойнауын</a:t>
            </a:r>
            <a:r>
              <a:rPr lang="ru-RU" dirty="0"/>
              <a:t> </a:t>
            </a:r>
            <a:r>
              <a:rPr lang="ru-RU" dirty="0" err="1"/>
              <a:t>пайдалану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заңнамасы</a:t>
            </a:r>
            <a:r>
              <a:rPr lang="ru-RU" dirty="0"/>
              <a:t> </a:t>
            </a:r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Республикасының</a:t>
            </a:r>
            <a:r>
              <a:rPr lang="ru-RU" dirty="0"/>
              <a:t> </a:t>
            </a:r>
            <a:r>
              <a:rPr lang="ru-RU" dirty="0" err="1"/>
              <a:t>Конституциясына</a:t>
            </a:r>
            <a:r>
              <a:rPr lang="ru-RU" dirty="0"/>
              <a:t> </a:t>
            </a:r>
            <a:r>
              <a:rPr lang="ru-RU" dirty="0" err="1"/>
              <a:t>негізделеді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осы Кодекс пен </a:t>
            </a:r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Республикасының</a:t>
            </a:r>
            <a:r>
              <a:rPr lang="ru-RU" dirty="0"/>
              <a:t> </a:t>
            </a:r>
            <a:r>
              <a:rPr lang="ru-RU" dirty="0" err="1"/>
              <a:t>өзге</a:t>
            </a:r>
            <a:r>
              <a:rPr lang="ru-RU" dirty="0"/>
              <a:t> де </a:t>
            </a:r>
            <a:r>
              <a:rPr lang="ru-RU" dirty="0" err="1"/>
              <a:t>нормативтік</a:t>
            </a:r>
            <a:r>
              <a:rPr lang="ru-RU" dirty="0"/>
              <a:t> </a:t>
            </a:r>
            <a:r>
              <a:rPr lang="ru-RU" dirty="0" err="1"/>
              <a:t>құқықтық</a:t>
            </a:r>
            <a:r>
              <a:rPr lang="ru-RU" dirty="0"/>
              <a:t> </a:t>
            </a:r>
            <a:r>
              <a:rPr lang="ru-RU" dirty="0" err="1"/>
              <a:t>актілерінен</a:t>
            </a:r>
            <a:r>
              <a:rPr lang="ru-RU" dirty="0"/>
              <a:t> </a:t>
            </a:r>
            <a:r>
              <a:rPr lang="ru-RU" dirty="0" err="1"/>
              <a:t>тұрады</a:t>
            </a:r>
            <a:r>
              <a:rPr lang="ru-RU" dirty="0"/>
              <a:t>.</a:t>
            </a:r>
          </a:p>
          <a:p>
            <a:pPr fontAlgn="base"/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4343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f2.ppt-online.org/files2/slide/i/IUbVxrFQG5wYto9ghZmuNcCMn4SzWDjlOvTK1p/slide-3.jpg">
            <a:extLst>
              <a:ext uri="{FF2B5EF4-FFF2-40B4-BE49-F238E27FC236}">
                <a16:creationId xmlns:a16="http://schemas.microsoft.com/office/drawing/2014/main" id="{951BF6C6-ABCA-47F6-B3E8-812C044A3EA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8748464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90883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FCA967-09D3-46F4-9647-8F7A9756B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F80250-9ED4-4E07-8FE8-CFD517B406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cf2.ppt-online.org/files2/slide/i/IUbVxrFQG5wYto9ghZmuNcCMn4SzWDjlOvTK1p/slide-4.jpg">
            <a:extLst>
              <a:ext uri="{FF2B5EF4-FFF2-40B4-BE49-F238E27FC236}">
                <a16:creationId xmlns:a16="http://schemas.microsoft.com/office/drawing/2014/main" id="{97C6B07D-43F6-4FFA-A811-31BBF4E2D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59842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B66E34-48AF-4119-AE74-01DBCBCD7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F53C2B-A0CC-4643-98DE-7033901FA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cf2.ppt-online.org/files2/slide/i/IUbVxrFQG5wYto9ghZmuNcCMn4SzWDjlOvTK1p/slide-6.jpg">
            <a:extLst>
              <a:ext uri="{FF2B5EF4-FFF2-40B4-BE49-F238E27FC236}">
                <a16:creationId xmlns:a16="http://schemas.microsoft.com/office/drawing/2014/main" id="{801D5482-6FA4-41FC-BAE4-251C9DA48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06223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415</Words>
  <Application>Microsoft Office PowerPoint</Application>
  <PresentationFormat>Экран (4:3)</PresentationFormat>
  <Paragraphs>34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Arial</vt:lpstr>
      <vt:lpstr>Calibri</vt:lpstr>
      <vt:lpstr>Тема Office</vt:lpstr>
      <vt:lpstr>Тау кен өндірісі экологиясы</vt:lpstr>
      <vt:lpstr>Негізгі мақсаты — </vt:lpstr>
      <vt:lpstr>Негізгі зерттеу объектісі тау кен өндірісінің кешені </vt:lpstr>
      <vt:lpstr>Презентация PowerPoint</vt:lpstr>
      <vt:lpstr>Презентация PowerPoint</vt:lpstr>
      <vt:lpstr>Презентация PowerPoint</vt:lpstr>
      <vt:lpstr>Презентация PowerPoint</vt:lpstr>
      <vt:lpstr>Биосфераның құрамына әр түрлі заттар кіреді: </vt:lpstr>
      <vt:lpstr>Презентация PowerPoint</vt:lpstr>
      <vt:lpstr>Презентация PowerPoint</vt:lpstr>
      <vt:lpstr>Қоршаған ортаны қорғауды экономикалық реттеу механизмдерінің түрлері: </vt:lpstr>
      <vt:lpstr>Қоршаған ортаны қорғау  шаралары мыналар арқылы іске асады: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Альмира Букунова</dc:creator>
  <cp:lastModifiedBy>User</cp:lastModifiedBy>
  <cp:revision>10</cp:revision>
  <dcterms:created xsi:type="dcterms:W3CDTF">2020-09-02T07:58:04Z</dcterms:created>
  <dcterms:modified xsi:type="dcterms:W3CDTF">2020-09-03T03:25:30Z</dcterms:modified>
</cp:coreProperties>
</file>